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9" r:id="rId4"/>
    <p:sldId id="258" r:id="rId5"/>
    <p:sldId id="257" r:id="rId6"/>
    <p:sldId id="262" r:id="rId7"/>
    <p:sldId id="260" r:id="rId8"/>
  </p:sldIdLst>
  <p:sldSz cx="9144000" cy="6858000" type="screen4x3"/>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372" y="-14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FD228496-694F-4A77-A50A-F95A7DD0FDF6}" type="datetimeFigureOut">
              <a:rPr lang="fi-FI" smtClean="0"/>
              <a:t>26.8.2014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D228496-694F-4A77-A50A-F95A7DD0FDF6}" type="datetimeFigureOut">
              <a:rPr lang="fi-FI" smtClean="0"/>
              <a:t>26.8.2014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D228496-694F-4A77-A50A-F95A7DD0FDF6}" type="datetimeFigureOut">
              <a:rPr lang="fi-FI" smtClean="0"/>
              <a:t>26.8.2014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D228496-694F-4A77-A50A-F95A7DD0FDF6}" type="datetimeFigureOut">
              <a:rPr lang="fi-FI" smtClean="0"/>
              <a:t>26.8.2014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FD228496-694F-4A77-A50A-F95A7DD0FDF6}" type="datetimeFigureOut">
              <a:rPr lang="fi-FI" smtClean="0"/>
              <a:t>26.8.2014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FD228496-694F-4A77-A50A-F95A7DD0FDF6}" type="datetimeFigureOut">
              <a:rPr lang="fi-FI" smtClean="0"/>
              <a:t>26.8.2014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FD228496-694F-4A77-A50A-F95A7DD0FDF6}" type="datetimeFigureOut">
              <a:rPr lang="fi-FI" smtClean="0"/>
              <a:t>26.8.2014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FD228496-694F-4A77-A50A-F95A7DD0FDF6}" type="datetimeFigureOut">
              <a:rPr lang="fi-FI" smtClean="0"/>
              <a:t>26.8.2014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D228496-694F-4A77-A50A-F95A7DD0FDF6}" type="datetimeFigureOut">
              <a:rPr lang="fi-FI" smtClean="0"/>
              <a:t>26.8.2014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D228496-694F-4A77-A50A-F95A7DD0FDF6}" type="datetimeFigureOut">
              <a:rPr lang="fi-FI" smtClean="0"/>
              <a:t>26.8.2014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D228496-694F-4A77-A50A-F95A7DD0FDF6}" type="datetimeFigureOut">
              <a:rPr lang="fi-FI" smtClean="0"/>
              <a:t>26.8.2014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2FEE509-6328-4D02-96F9-C44DE9D12A6B}"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28496-694F-4A77-A50A-F95A7DD0FDF6}" type="datetimeFigureOut">
              <a:rPr lang="fi-FI" smtClean="0"/>
              <a:t>26.8.2014</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EE509-6328-4D02-96F9-C44DE9D12A6B}"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0"/>
            <a:ext cx="1554494" cy="142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2" y="5967361"/>
            <a:ext cx="1737590" cy="869409"/>
          </a:xfrm>
          <a:prstGeom prst="rect">
            <a:avLst/>
          </a:prstGeom>
        </p:spPr>
      </p:pic>
      <p:sp>
        <p:nvSpPr>
          <p:cNvPr id="2" name="Title 1"/>
          <p:cNvSpPr>
            <a:spLocks noGrp="1"/>
          </p:cNvSpPr>
          <p:nvPr>
            <p:ph type="title"/>
          </p:nvPr>
        </p:nvSpPr>
        <p:spPr>
          <a:xfrm>
            <a:off x="179512" y="242157"/>
            <a:ext cx="8496944" cy="1143000"/>
          </a:xfrm>
        </p:spPr>
        <p:txBody>
          <a:bodyPr>
            <a:normAutofit/>
          </a:bodyPr>
          <a:lstStyle/>
          <a:p>
            <a:r>
              <a:rPr lang="fi-FI" sz="3200" dirty="0" smtClean="0"/>
              <a:t>Vanhempainilta KorsKu T04-05</a:t>
            </a:r>
            <a:br>
              <a:rPr lang="fi-FI" sz="3200" dirty="0" smtClean="0"/>
            </a:br>
            <a:r>
              <a:rPr lang="fi-FI" sz="3200" dirty="0" smtClean="0"/>
              <a:t> 25.8.2014</a:t>
            </a:r>
            <a:endParaRPr lang="fi-FI" sz="3200" dirty="0"/>
          </a:p>
        </p:txBody>
      </p:sp>
      <p:sp>
        <p:nvSpPr>
          <p:cNvPr id="3" name="Content Placeholder 2"/>
          <p:cNvSpPr>
            <a:spLocks noGrp="1"/>
          </p:cNvSpPr>
          <p:nvPr>
            <p:ph sz="half" idx="1"/>
          </p:nvPr>
        </p:nvSpPr>
        <p:spPr>
          <a:xfrm>
            <a:off x="254833" y="1476921"/>
            <a:ext cx="8709655" cy="4925144"/>
          </a:xfrm>
        </p:spPr>
        <p:txBody>
          <a:bodyPr>
            <a:noAutofit/>
          </a:bodyPr>
          <a:lstStyle/>
          <a:p>
            <a:pPr marL="0" indent="0">
              <a:buNone/>
            </a:pPr>
            <a:r>
              <a:rPr lang="fi-FI" sz="1300" b="1" dirty="0" smtClean="0">
                <a:solidFill>
                  <a:srgbClr val="00B0F0"/>
                </a:solidFill>
              </a:rPr>
              <a:t>Paikalla: Anu Varis (valmennuspäällikkö), Altti Hyyrynen (korisjaoston vetäjä), Tuomas Tuominen (päävalmentaja), Johanna Järvinen (apuvalmentaja), Maido Kert (apuvalmentaja), Janne Virtanen (valittu jojoksi), Sami Vuolle (apujojo), Päivi Lehtiniemi (buffettivastaava) sekä tyttöjen vanhempia </a:t>
            </a:r>
            <a:r>
              <a:rPr lang="fi-FI" sz="1300" b="1" u="sng" dirty="0" smtClean="0">
                <a:solidFill>
                  <a:srgbClr val="00B0F0"/>
                </a:solidFill>
              </a:rPr>
              <a:t>kiitettävästi</a:t>
            </a:r>
            <a:r>
              <a:rPr lang="fi-FI" sz="1300" b="1" dirty="0" smtClean="0">
                <a:solidFill>
                  <a:srgbClr val="00B0F0"/>
                </a:solidFill>
              </a:rPr>
              <a:t> paikalla (yhteensä 11 tyttöä edustettuna!) </a:t>
            </a:r>
          </a:p>
          <a:p>
            <a:pPr marL="0" indent="0">
              <a:buNone/>
            </a:pPr>
            <a:r>
              <a:rPr lang="fi-FI" sz="1300" u="sng" dirty="0" smtClean="0"/>
              <a:t>Asialista:</a:t>
            </a:r>
            <a:r>
              <a:rPr lang="fi-FI" sz="1300" u="sng" dirty="0"/>
              <a:t> </a:t>
            </a:r>
            <a:r>
              <a:rPr lang="fi-FI" sz="1300" dirty="0"/>
              <a:t/>
            </a:r>
            <a:br>
              <a:rPr lang="fi-FI" sz="1300" dirty="0"/>
            </a:br>
            <a:r>
              <a:rPr lang="fi-FI" sz="1300" dirty="0" smtClean="0"/>
              <a:t>- </a:t>
            </a:r>
            <a:r>
              <a:rPr lang="fi-FI" sz="1300" dirty="0"/>
              <a:t>Vanhempien ja valmentajien esittely </a:t>
            </a:r>
            <a:r>
              <a:rPr lang="fi-FI" sz="1300" b="1" dirty="0" smtClean="0">
                <a:solidFill>
                  <a:srgbClr val="00B0F0"/>
                </a:solidFill>
              </a:rPr>
              <a:t>- ok</a:t>
            </a:r>
            <a:r>
              <a:rPr lang="fi-FI" sz="1300" dirty="0"/>
              <a:t/>
            </a:r>
            <a:br>
              <a:rPr lang="fi-FI" sz="1300" dirty="0"/>
            </a:br>
            <a:r>
              <a:rPr lang="fi-FI" sz="1300" dirty="0"/>
              <a:t>- Joukkueen johtajan valinta ja tehtävät</a:t>
            </a:r>
            <a:r>
              <a:rPr lang="fi-FI" sz="1300" dirty="0">
                <a:solidFill>
                  <a:schemeClr val="tx2">
                    <a:lumMod val="60000"/>
                    <a:lumOff val="40000"/>
                  </a:schemeClr>
                </a:solidFill>
              </a:rPr>
              <a:t> </a:t>
            </a:r>
            <a:r>
              <a:rPr lang="fi-FI" sz="1300" dirty="0" smtClean="0">
                <a:solidFill>
                  <a:schemeClr val="tx2">
                    <a:lumMod val="60000"/>
                    <a:lumOff val="40000"/>
                  </a:schemeClr>
                </a:solidFill>
              </a:rPr>
              <a:t> </a:t>
            </a:r>
            <a:r>
              <a:rPr lang="fi-FI" sz="1300" b="1" dirty="0" smtClean="0">
                <a:solidFill>
                  <a:srgbClr val="00B0F0"/>
                </a:solidFill>
              </a:rPr>
              <a:t>- ok</a:t>
            </a:r>
            <a:r>
              <a:rPr lang="fi-FI" sz="1300" dirty="0"/>
              <a:t/>
            </a:r>
            <a:br>
              <a:rPr lang="fi-FI" sz="1300" dirty="0"/>
            </a:br>
            <a:r>
              <a:rPr lang="fi-FI" sz="1300" dirty="0"/>
              <a:t>- Huoltajan valinta ja tehtävät yms. vanhempien vastuut </a:t>
            </a:r>
            <a:r>
              <a:rPr lang="fi-FI" sz="1300" b="1" dirty="0" smtClean="0">
                <a:solidFill>
                  <a:srgbClr val="00B0F0"/>
                </a:solidFill>
              </a:rPr>
              <a:t>- ok. Ehdotus: Huoltajana voi toimia apujojo tai joku muu vanhempi, joka on usein peleissä paikalla. Turnauksissa oltava aina 1-2 aikuista huoltajaa mukana.</a:t>
            </a:r>
            <a:r>
              <a:rPr lang="fi-FI" sz="1300" dirty="0"/>
              <a:t/>
            </a:r>
            <a:br>
              <a:rPr lang="fi-FI" sz="1300" dirty="0"/>
            </a:br>
            <a:r>
              <a:rPr lang="fi-FI" sz="1300" dirty="0"/>
              <a:t>- Lähdetäänkö mikrojen (05 syntyneet) ja/tai minien sarjaan (04 syntyneet) ja jos lähdetään niin mietitään sarjataso (esittelen oman näkemykseni ja kerron mitä sarjaan osallistuminen tarkoittaa). Huom1! Riippu paljon vanhempien aktiivisuudesta uskalletaanko lähteä sarjaan lainkaan vai peräti kahteen sarjaan. Huom2! koska meillä ei ole minien joukkuetta tällä hetkellä voimme anoa 2004 syntyneille yli-ikäisluvan pelata mikrojen 05 sarjassa. </a:t>
            </a:r>
            <a:r>
              <a:rPr lang="fi-FI" sz="1300" dirty="0" smtClean="0">
                <a:solidFill>
                  <a:srgbClr val="00B0F0"/>
                </a:solidFill>
              </a:rPr>
              <a:t>- </a:t>
            </a:r>
            <a:r>
              <a:rPr lang="fi-FI" sz="1300" b="1" dirty="0" smtClean="0">
                <a:solidFill>
                  <a:srgbClr val="00B0F0"/>
                </a:solidFill>
              </a:rPr>
              <a:t>ok. lähdetään yhteen sarjaan syksyksi ja </a:t>
            </a:r>
            <a:r>
              <a:rPr lang="fi-FI" sz="1300" b="1" dirty="0">
                <a:solidFill>
                  <a:srgbClr val="00B0F0"/>
                </a:solidFill>
              </a:rPr>
              <a:t>kahteen keväällä. Anu selvittää saako kaikki 04 syntyneet peliluvan pelata 05 2. divari sarjassa.</a:t>
            </a:r>
          </a:p>
          <a:p>
            <a:pPr marL="0" indent="0">
              <a:buNone/>
            </a:pPr>
            <a:r>
              <a:rPr lang="fi-FI" sz="1300" dirty="0" smtClean="0"/>
              <a:t>- </a:t>
            </a:r>
            <a:r>
              <a:rPr lang="fi-FI" sz="1300" dirty="0"/>
              <a:t>Toimitsijat ja heidän kouluttamisensa syksyn aikana </a:t>
            </a:r>
            <a:r>
              <a:rPr lang="fi-FI" sz="1300" b="1" dirty="0" smtClean="0">
                <a:solidFill>
                  <a:srgbClr val="00B0F0"/>
                </a:solidFill>
              </a:rPr>
              <a:t>- ok</a:t>
            </a:r>
            <a:r>
              <a:rPr lang="fi-FI" sz="1300" dirty="0"/>
              <a:t/>
            </a:r>
            <a:br>
              <a:rPr lang="fi-FI" sz="1300" dirty="0"/>
            </a:br>
            <a:r>
              <a:rPr lang="fi-FI" sz="1300" dirty="0"/>
              <a:t>- Kausimaksu ja mitä se sisältää</a:t>
            </a:r>
            <a:r>
              <a:rPr lang="fi-FI" sz="1300" dirty="0">
                <a:solidFill>
                  <a:srgbClr val="00B0F0"/>
                </a:solidFill>
              </a:rPr>
              <a:t> </a:t>
            </a:r>
            <a:r>
              <a:rPr lang="fi-FI" sz="1300" b="1" dirty="0" smtClean="0">
                <a:solidFill>
                  <a:srgbClr val="00B0F0"/>
                </a:solidFill>
              </a:rPr>
              <a:t>- ok. lopullinen budjetti lasketaan tällä viikolla.</a:t>
            </a:r>
            <a:r>
              <a:rPr lang="fi-FI" sz="1300" dirty="0"/>
              <a:t/>
            </a:r>
            <a:br>
              <a:rPr lang="fi-FI" sz="1300" dirty="0"/>
            </a:br>
            <a:r>
              <a:rPr lang="fi-FI" sz="1300" dirty="0"/>
              <a:t>- Treenipaikat ja ajat</a:t>
            </a:r>
            <a:r>
              <a:rPr lang="fi-FI" sz="1300" b="1" dirty="0"/>
              <a:t> </a:t>
            </a:r>
            <a:r>
              <a:rPr lang="fi-FI" sz="1300" b="1" dirty="0" smtClean="0">
                <a:solidFill>
                  <a:srgbClr val="00B0F0"/>
                </a:solidFill>
              </a:rPr>
              <a:t>- ok</a:t>
            </a:r>
            <a:r>
              <a:rPr lang="fi-FI" sz="1300" dirty="0"/>
              <a:t/>
            </a:r>
            <a:br>
              <a:rPr lang="fi-FI" sz="1300" dirty="0"/>
            </a:br>
            <a:r>
              <a:rPr lang="fi-FI" sz="1300" dirty="0"/>
              <a:t>- Kertaus nimenhuudon käytöstä. </a:t>
            </a:r>
            <a:r>
              <a:rPr lang="fi-FI" sz="1300" b="1" dirty="0" smtClean="0">
                <a:solidFill>
                  <a:srgbClr val="00B0F0"/>
                </a:solidFill>
              </a:rPr>
              <a:t>-ok</a:t>
            </a:r>
            <a:r>
              <a:rPr lang="fi-FI" sz="1300" dirty="0"/>
              <a:t/>
            </a:r>
            <a:br>
              <a:rPr lang="fi-FI" sz="1300" dirty="0"/>
            </a:br>
            <a:r>
              <a:rPr lang="fi-FI" sz="1300" dirty="0"/>
              <a:t>- Yhteisten sääntöjen sopiminen. </a:t>
            </a:r>
            <a:r>
              <a:rPr lang="fi-FI" sz="1300" b="1" dirty="0" smtClean="0">
                <a:solidFill>
                  <a:srgbClr val="00B0F0"/>
                </a:solidFill>
              </a:rPr>
              <a:t>-ok</a:t>
            </a:r>
            <a:r>
              <a:rPr lang="fi-FI" sz="1300" dirty="0"/>
              <a:t/>
            </a:r>
            <a:br>
              <a:rPr lang="fi-FI" sz="1300" dirty="0"/>
            </a:br>
            <a:r>
              <a:rPr lang="fi-FI" sz="1300" dirty="0"/>
              <a:t>- Turnauksiin osallistuminen </a:t>
            </a:r>
            <a:r>
              <a:rPr lang="fi-FI" sz="1300" b="1" dirty="0" smtClean="0">
                <a:solidFill>
                  <a:srgbClr val="00B0F0"/>
                </a:solidFill>
              </a:rPr>
              <a:t>- ok, Mieleinen Turnaus Loimaalla (Anu lisää tapahtuman nimenhuutoon, jojot koordinoi osallistumisen, valmentaja koordinoi muiden seurojen kanssa itselleen vapaan viikonlopun)</a:t>
            </a:r>
            <a:r>
              <a:rPr lang="fi-FI" sz="1300" b="1" dirty="0"/>
              <a:t/>
            </a:r>
            <a:br>
              <a:rPr lang="fi-FI" sz="1300" b="1" dirty="0"/>
            </a:br>
            <a:r>
              <a:rPr lang="fi-FI" sz="1300" dirty="0"/>
              <a:t>- Peliasut </a:t>
            </a:r>
            <a:r>
              <a:rPr lang="fi-FI" sz="1300" b="1" dirty="0" smtClean="0">
                <a:solidFill>
                  <a:srgbClr val="00B0F0"/>
                </a:solidFill>
              </a:rPr>
              <a:t>- ok</a:t>
            </a:r>
            <a:r>
              <a:rPr lang="fi-FI" sz="1300" dirty="0"/>
              <a:t/>
            </a:r>
            <a:br>
              <a:rPr lang="fi-FI" sz="1300" dirty="0"/>
            </a:br>
            <a:r>
              <a:rPr lang="fi-FI" sz="1300" dirty="0"/>
              <a:t>- Mahdollinen rahankeruu esim. peli-/treeniasujen </a:t>
            </a:r>
            <a:r>
              <a:rPr lang="fi-FI" sz="1300" dirty="0" smtClean="0"/>
              <a:t>ostoon </a:t>
            </a:r>
            <a:r>
              <a:rPr lang="fi-FI" sz="1300" dirty="0"/>
              <a:t>tai helpotuksia turnausmaksuihin ulkomailla</a:t>
            </a:r>
            <a:r>
              <a:rPr lang="fi-FI" sz="1300" dirty="0" smtClean="0"/>
              <a:t>. </a:t>
            </a:r>
            <a:r>
              <a:rPr lang="fi-FI" sz="1300" b="1" dirty="0" smtClean="0">
                <a:solidFill>
                  <a:srgbClr val="00B0F0"/>
                </a:solidFill>
              </a:rPr>
              <a:t>– Ei keskusteltu. vanhemmat voivat hoitaa erikseen  jojojen vetämänä</a:t>
            </a:r>
            <a:endParaRPr lang="fi-FI" sz="1300" b="1" dirty="0">
              <a:solidFill>
                <a:srgbClr val="00B0F0"/>
              </a:solidFill>
            </a:endParaRPr>
          </a:p>
        </p:txBody>
      </p:sp>
    </p:spTree>
    <p:extLst>
      <p:ext uri="{BB962C8B-B14F-4D97-AF65-F5344CB8AC3E}">
        <p14:creationId xmlns:p14="http://schemas.microsoft.com/office/powerpoint/2010/main" val="42497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0"/>
            <a:ext cx="1698510" cy="1561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722" y="5517232"/>
            <a:ext cx="2679645" cy="1340768"/>
          </a:xfrm>
          <a:prstGeom prst="rect">
            <a:avLst/>
          </a:prstGeom>
        </p:spPr>
      </p:pic>
      <p:sp>
        <p:nvSpPr>
          <p:cNvPr id="6" name="Otsikko 5"/>
          <p:cNvSpPr>
            <a:spLocks noGrp="1"/>
          </p:cNvSpPr>
          <p:nvPr>
            <p:ph type="title"/>
          </p:nvPr>
        </p:nvSpPr>
        <p:spPr>
          <a:xfrm>
            <a:off x="827584" y="369460"/>
            <a:ext cx="6984776" cy="1143000"/>
          </a:xfrm>
        </p:spPr>
        <p:txBody>
          <a:bodyPr>
            <a:noAutofit/>
          </a:bodyPr>
          <a:lstStyle/>
          <a:p>
            <a:r>
              <a:rPr lang="fi-FI" sz="3600" dirty="0"/>
              <a:t>Vanhempainilta KorsKu 04-05</a:t>
            </a:r>
            <a:br>
              <a:rPr lang="fi-FI" sz="3600" dirty="0"/>
            </a:br>
            <a:r>
              <a:rPr lang="fi-FI" sz="3600" dirty="0"/>
              <a:t>25.8.2014</a:t>
            </a:r>
          </a:p>
        </p:txBody>
      </p:sp>
      <p:sp>
        <p:nvSpPr>
          <p:cNvPr id="7" name="Sisällön paikkamerkki 6"/>
          <p:cNvSpPr>
            <a:spLocks noGrp="1"/>
          </p:cNvSpPr>
          <p:nvPr>
            <p:ph sz="half" idx="1"/>
          </p:nvPr>
        </p:nvSpPr>
        <p:spPr>
          <a:xfrm>
            <a:off x="467544" y="1556792"/>
            <a:ext cx="4038600" cy="4525963"/>
          </a:xfrm>
        </p:spPr>
        <p:txBody>
          <a:bodyPr>
            <a:normAutofit fontScale="70000" lnSpcReduction="20000"/>
          </a:bodyPr>
          <a:lstStyle/>
          <a:p>
            <a:pPr>
              <a:buNone/>
            </a:pPr>
            <a:r>
              <a:rPr lang="fi-FI" sz="2600" b="1" dirty="0" smtClean="0"/>
              <a:t>Tilanne tällä hetkellä:</a:t>
            </a:r>
          </a:p>
          <a:p>
            <a:r>
              <a:rPr lang="fi-FI" sz="2600" dirty="0" smtClean="0"/>
              <a:t>ryhmän koko n.15-20 tyttöä</a:t>
            </a:r>
          </a:p>
          <a:p>
            <a:r>
              <a:rPr lang="fi-FI" sz="2600" dirty="0"/>
              <a:t>h</a:t>
            </a:r>
            <a:r>
              <a:rPr lang="fi-FI" sz="2600" dirty="0" smtClean="0"/>
              <a:t>arjoitellaan/pelataan n. 4 </a:t>
            </a:r>
            <a:r>
              <a:rPr lang="fi-FI" sz="2600" dirty="0" err="1" smtClean="0"/>
              <a:t>krt</a:t>
            </a:r>
            <a:r>
              <a:rPr lang="fi-FI" sz="2600" dirty="0" smtClean="0"/>
              <a:t> viikossa</a:t>
            </a:r>
          </a:p>
          <a:p>
            <a:r>
              <a:rPr lang="fi-FI" sz="2600" b="1" dirty="0"/>
              <a:t>H</a:t>
            </a:r>
            <a:r>
              <a:rPr lang="fi-FI" sz="2600" b="1" dirty="0" smtClean="0"/>
              <a:t>arjoituksiin ilmoittaudutaan  Nimenhuutoon aina out jos ei pääse (voi ilmoittaa myös in, mutta ei pakko. Oletusarvoisesti tullaan aina treeneihin). Peleihin ja muihin tapahtumiin aina in tai out mahdollisimman pian. Näin jojoille/valmentajille jää aikaa reagoida. </a:t>
            </a:r>
          </a:p>
          <a:p>
            <a:r>
              <a:rPr lang="fi-FI" sz="2600" dirty="0"/>
              <a:t>s</a:t>
            </a:r>
            <a:r>
              <a:rPr lang="fi-FI" sz="2600" dirty="0" smtClean="0"/>
              <a:t>airaana ei harjoitella, pienet vammat eivät estä osallistumista, treeneissä voi tehdä osan harjoitteista ja auttaa muuta joukkuetta </a:t>
            </a:r>
            <a:r>
              <a:rPr lang="fi-FI" sz="2600" dirty="0" err="1" smtClean="0"/>
              <a:t>jne</a:t>
            </a:r>
            <a:r>
              <a:rPr lang="fi-FI" sz="2600" dirty="0" smtClean="0"/>
              <a:t>…</a:t>
            </a:r>
          </a:p>
          <a:p>
            <a:endParaRPr lang="fi-FI" dirty="0"/>
          </a:p>
        </p:txBody>
      </p:sp>
      <p:sp>
        <p:nvSpPr>
          <p:cNvPr id="8" name="Sisällön paikkamerkki 7"/>
          <p:cNvSpPr>
            <a:spLocks noGrp="1"/>
          </p:cNvSpPr>
          <p:nvPr>
            <p:ph sz="half" idx="2"/>
          </p:nvPr>
        </p:nvSpPr>
        <p:spPr/>
        <p:txBody>
          <a:bodyPr>
            <a:normAutofit fontScale="70000" lnSpcReduction="20000"/>
          </a:bodyPr>
          <a:lstStyle/>
          <a:p>
            <a:pPr>
              <a:buNone/>
            </a:pPr>
            <a:r>
              <a:rPr lang="fi-FI" b="1" dirty="0" smtClean="0"/>
              <a:t>Tavoitteet kaudelle 2014-2015:</a:t>
            </a:r>
          </a:p>
          <a:p>
            <a:r>
              <a:rPr lang="fi-FI" dirty="0" smtClean="0"/>
              <a:t>aktiivinen ilmoitus- ja harjoittelukulttuuri</a:t>
            </a:r>
          </a:p>
          <a:p>
            <a:r>
              <a:rPr lang="fi-FI" dirty="0" smtClean="0"/>
              <a:t>Positiivinen ja reipas harjoitusilmapiiri</a:t>
            </a:r>
          </a:p>
          <a:p>
            <a:r>
              <a:rPr lang="fi-FI" dirty="0" smtClean="0"/>
              <a:t>lisää taitoa ja urheilullisuutta</a:t>
            </a:r>
          </a:p>
          <a:p>
            <a:r>
              <a:rPr lang="fi-FI" dirty="0" smtClean="0"/>
              <a:t>lisää onnistumisia yksilönä ja joukkueena pelien kautta. </a:t>
            </a:r>
          </a:p>
          <a:p>
            <a:r>
              <a:rPr lang="fi-FI" dirty="0"/>
              <a:t>k</a:t>
            </a:r>
            <a:r>
              <a:rPr lang="fi-FI" dirty="0" smtClean="0"/>
              <a:t>unnioitetaan kaikkia toimijoita ja heidän työtään (seura, pelaajat, valmentajat ja vanhemmat)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0"/>
            <a:ext cx="2106249" cy="1053868"/>
          </a:xfrm>
          <a:prstGeom prst="rect">
            <a:avLst/>
          </a:prstGeom>
        </p:spPr>
      </p:pic>
      <p:sp>
        <p:nvSpPr>
          <p:cNvPr id="3" name="Content Placeholder 2"/>
          <p:cNvSpPr>
            <a:spLocks noGrp="1"/>
          </p:cNvSpPr>
          <p:nvPr>
            <p:ph sz="half" idx="1"/>
          </p:nvPr>
        </p:nvSpPr>
        <p:spPr>
          <a:xfrm>
            <a:off x="323528" y="1296396"/>
            <a:ext cx="4104456" cy="5246848"/>
          </a:xfrm>
        </p:spPr>
        <p:txBody>
          <a:bodyPr>
            <a:normAutofit fontScale="47500" lnSpcReduction="20000"/>
          </a:bodyPr>
          <a:lstStyle/>
          <a:p>
            <a:pPr marL="0" indent="0">
              <a:buNone/>
            </a:pPr>
            <a:r>
              <a:rPr lang="fi-FI" sz="2900" dirty="0" smtClean="0"/>
              <a:t>Ajankohtaista</a:t>
            </a:r>
          </a:p>
          <a:p>
            <a:pPr lvl="1"/>
            <a:r>
              <a:rPr lang="fi-FI" sz="2900" dirty="0"/>
              <a:t>H</a:t>
            </a:r>
            <a:r>
              <a:rPr lang="fi-FI" sz="2900" dirty="0" smtClean="0"/>
              <a:t>uommenna tiistaina 26.8. Ruusiksessa treenit klo 17-18.30</a:t>
            </a:r>
          </a:p>
          <a:p>
            <a:pPr lvl="1"/>
            <a:r>
              <a:rPr lang="fi-FI" sz="2900" dirty="0" smtClean="0"/>
              <a:t>Ulkotreenit supermikrojen kanssa </a:t>
            </a:r>
            <a:r>
              <a:rPr lang="fi-FI" sz="2900" dirty="0"/>
              <a:t>Ankkapuistossa ke 27.8.(</a:t>
            </a:r>
            <a:r>
              <a:rPr lang="fi-FI" sz="2900" dirty="0" smtClean="0"/>
              <a:t>Anu laittaa kokoontumispaikan nimenhuutoon)</a:t>
            </a:r>
          </a:p>
          <a:p>
            <a:pPr marL="0" indent="0">
              <a:buNone/>
            </a:pPr>
            <a:r>
              <a:rPr lang="fi-FI" sz="2900" dirty="0" smtClean="0"/>
              <a:t>Vakiovuorot ti 2.9. alkaen:</a:t>
            </a:r>
          </a:p>
          <a:p>
            <a:pPr lvl="1"/>
            <a:r>
              <a:rPr lang="fi-FI" sz="2900" dirty="0"/>
              <a:t>T</a:t>
            </a:r>
            <a:r>
              <a:rPr lang="fi-FI" sz="2900" dirty="0" smtClean="0"/>
              <a:t>i Ruusuvuoren koulu klo 18.30-20:00</a:t>
            </a:r>
          </a:p>
          <a:p>
            <a:pPr lvl="1"/>
            <a:r>
              <a:rPr lang="fi-FI" sz="2900" dirty="0" smtClean="0"/>
              <a:t>Ke Leppäkorven koulu klo 18-19.30</a:t>
            </a:r>
          </a:p>
          <a:p>
            <a:pPr lvl="1"/>
            <a:r>
              <a:rPr lang="fi-FI" sz="2900" dirty="0" smtClean="0"/>
              <a:t>To Ruusuvuorenkoulu klo  17-18:30 </a:t>
            </a:r>
          </a:p>
          <a:p>
            <a:pPr lvl="1"/>
            <a:r>
              <a:rPr lang="fi-FI" sz="2900" dirty="0" smtClean="0"/>
              <a:t>To Mikkolan koulu (Vega) klo 19-20 (jos ei pääse Ruusuvuoren koululle)</a:t>
            </a:r>
          </a:p>
          <a:p>
            <a:pPr lvl="1"/>
            <a:r>
              <a:rPr lang="fi-FI" sz="2900" dirty="0" smtClean="0"/>
              <a:t>La Ruusuvuoren koulu pelivuoro alkaen klo 14 (tarkka aika selviää tällä viikolla) </a:t>
            </a:r>
            <a:endParaRPr lang="fi-FI" sz="2900" dirty="0"/>
          </a:p>
          <a:p>
            <a:pPr marL="0" indent="0">
              <a:buNone/>
            </a:pPr>
            <a:r>
              <a:rPr lang="fi-FI" sz="2900" dirty="0" smtClean="0"/>
              <a:t>Kausimaksu alustavasti 2x125eur kausi</a:t>
            </a:r>
          </a:p>
          <a:p>
            <a:pPr marL="400050" lvl="1" indent="0">
              <a:buNone/>
            </a:pPr>
            <a:r>
              <a:rPr lang="fi-FI" sz="2900" dirty="0" smtClean="0"/>
              <a:t>pelikausimaksu </a:t>
            </a:r>
            <a:r>
              <a:rPr lang="fi-FI" sz="2900" dirty="0"/>
              <a:t>sisältää valmennuksen, harjoittelutilat, pelipaidat nuorimpien ikäluokkien sarjoissa pelaaville pelaajille, seuran järjestämät tilaisuudet (harjoitusottelut, joulu- sekä kauden päätösjuhla) sekä pelien tuomarikulut. </a:t>
            </a:r>
            <a:endParaRPr lang="fi-FI" sz="2900" dirty="0" smtClean="0"/>
          </a:p>
          <a:p>
            <a:pPr marL="0" indent="0">
              <a:buNone/>
            </a:pPr>
            <a:r>
              <a:rPr lang="fi-FI" sz="2900" b="1" dirty="0" smtClean="0"/>
              <a:t>HUOM! Sarjaotteluihin </a:t>
            </a:r>
            <a:r>
              <a:rPr lang="fi-FI" sz="2900" b="1" dirty="0"/>
              <a:t>osallistuvat pelaajat tarvitsevat lisäksi koripallolisenssin, jonka pelaaja ostaa itse </a:t>
            </a:r>
            <a:r>
              <a:rPr lang="fi-FI" sz="2900" b="1" dirty="0" smtClean="0"/>
              <a:t>koripalloliiton sivuston kautta</a:t>
            </a:r>
            <a:r>
              <a:rPr lang="fi-FI" sz="2900" b="1" dirty="0"/>
              <a:t>: http://www.basket.fi/asiakaspalvelu/lisenssi/lisenssin_ostaminen</a:t>
            </a:r>
            <a:r>
              <a:rPr lang="fi-FI" sz="2900" b="1" dirty="0" smtClean="0"/>
              <a:t>/</a:t>
            </a:r>
          </a:p>
        </p:txBody>
      </p:sp>
      <p:sp>
        <p:nvSpPr>
          <p:cNvPr id="4" name="Content Placeholder 3"/>
          <p:cNvSpPr>
            <a:spLocks noGrp="1"/>
          </p:cNvSpPr>
          <p:nvPr>
            <p:ph sz="half" idx="2"/>
          </p:nvPr>
        </p:nvSpPr>
        <p:spPr>
          <a:xfrm>
            <a:off x="4355976" y="1296396"/>
            <a:ext cx="4680520" cy="5189807"/>
          </a:xfrm>
        </p:spPr>
        <p:txBody>
          <a:bodyPr>
            <a:noAutofit/>
          </a:bodyPr>
          <a:lstStyle/>
          <a:p>
            <a:pPr marL="0" indent="0">
              <a:buNone/>
            </a:pPr>
            <a:r>
              <a:rPr lang="fi-FI" sz="1600" dirty="0" smtClean="0"/>
              <a:t>PELAAJAT</a:t>
            </a:r>
            <a:r>
              <a:rPr lang="fi-FI" sz="1600" dirty="0"/>
              <a:t>: Huom! Uusia tyttöjä otetaan mukaan. </a:t>
            </a:r>
          </a:p>
          <a:p>
            <a:pPr marL="0" indent="0">
              <a:buNone/>
            </a:pPr>
            <a:r>
              <a:rPr lang="fi-FI" sz="1600" dirty="0" smtClean="0"/>
              <a:t>2004 syntyneitä 5</a:t>
            </a:r>
          </a:p>
          <a:p>
            <a:pPr marL="0" indent="0">
              <a:buNone/>
            </a:pPr>
            <a:r>
              <a:rPr lang="fi-FI" sz="1600" dirty="0" smtClean="0"/>
              <a:t>2005 syntyneitä 15</a:t>
            </a:r>
          </a:p>
          <a:p>
            <a:pPr marL="0" indent="0">
              <a:buNone/>
            </a:pPr>
            <a:r>
              <a:rPr lang="fi-FI" sz="1600" dirty="0" smtClean="0"/>
              <a:t>Keskiviikon treenit Leppäkorvessa ilmaiset  uusille tytöille, jotka treenaa vain kerran viikossa eikä pelaa sarjassa lainkaan.</a:t>
            </a:r>
          </a:p>
          <a:p>
            <a:pPr marL="0" indent="0">
              <a:buNone/>
            </a:pPr>
            <a:endParaRPr lang="fi-FI" sz="1600" dirty="0" smtClean="0"/>
          </a:p>
          <a:p>
            <a:pPr marL="0" indent="0">
              <a:buNone/>
            </a:pPr>
            <a:r>
              <a:rPr lang="fi-FI" sz="1600" dirty="0" smtClean="0"/>
              <a:t>VALMENTAJAT:</a:t>
            </a:r>
          </a:p>
          <a:p>
            <a:pPr marL="0" indent="0">
              <a:buNone/>
            </a:pPr>
            <a:r>
              <a:rPr lang="fi-FI" sz="1600" dirty="0" smtClean="0"/>
              <a:t>TUOMAS TUOMINEN (päävalmentaja). Huom! Yhteinen kolmen seuran valmentajaksi. Vaatii hyvää kommunikaatiota </a:t>
            </a:r>
            <a:r>
              <a:rPr lang="fi-FI" sz="1600" dirty="0"/>
              <a:t>toimiakseen! </a:t>
            </a:r>
            <a:r>
              <a:rPr lang="fi-FI" sz="1600" dirty="0" smtClean="0"/>
              <a:t/>
            </a:r>
            <a:br>
              <a:rPr lang="fi-FI" sz="1600" dirty="0" smtClean="0"/>
            </a:br>
            <a:r>
              <a:rPr lang="fi-FI" sz="1600" dirty="0" smtClean="0"/>
              <a:t>p</a:t>
            </a:r>
            <a:r>
              <a:rPr lang="fi-FI" sz="1600" dirty="0"/>
              <a:t>. 050-5227964</a:t>
            </a:r>
            <a:endParaRPr lang="fi-FI" sz="1600" dirty="0" smtClean="0"/>
          </a:p>
          <a:p>
            <a:pPr marL="0" indent="0">
              <a:buNone/>
            </a:pPr>
            <a:r>
              <a:rPr lang="fi-FI" sz="1600" dirty="0" smtClean="0"/>
              <a:t>JOHANNA JÄRVINEN (apuvalmentaja) </a:t>
            </a:r>
            <a:br>
              <a:rPr lang="fi-FI" sz="1600" dirty="0" smtClean="0"/>
            </a:br>
            <a:r>
              <a:rPr lang="fi-FI" sz="1600" dirty="0" smtClean="0"/>
              <a:t>p. 0408611639</a:t>
            </a:r>
          </a:p>
          <a:p>
            <a:pPr marL="0" indent="0">
              <a:buNone/>
            </a:pPr>
            <a:r>
              <a:rPr lang="fi-FI" sz="1600" dirty="0" smtClean="0"/>
              <a:t>MAIDO KERT (apuvalmentaja, to Mikkola) </a:t>
            </a:r>
            <a:br>
              <a:rPr lang="fi-FI" sz="1600" dirty="0" smtClean="0"/>
            </a:br>
            <a:r>
              <a:rPr lang="fi-FI" sz="1600" dirty="0" smtClean="0"/>
              <a:t>p. 046-8121207</a:t>
            </a:r>
          </a:p>
          <a:p>
            <a:pPr marL="0" indent="0">
              <a:buNone/>
            </a:pPr>
            <a:r>
              <a:rPr lang="fi-FI" sz="1600" b="1" dirty="0" smtClean="0"/>
              <a:t>JANNE VIRTANEN (apuvalmentaja ke ja jojo)</a:t>
            </a:r>
          </a:p>
          <a:p>
            <a:pPr marL="0" indent="0">
              <a:buNone/>
            </a:pPr>
            <a:r>
              <a:rPr lang="fi-FI" sz="1600" b="1" dirty="0" smtClean="0"/>
              <a:t>p. 040-1711664</a:t>
            </a:r>
            <a:endParaRPr lang="fi-FI" sz="1600" b="1" dirty="0" smtClean="0"/>
          </a:p>
        </p:txBody>
      </p:sp>
      <p:sp>
        <p:nvSpPr>
          <p:cNvPr id="6" name="Title 5"/>
          <p:cNvSpPr>
            <a:spLocks noGrp="1"/>
          </p:cNvSpPr>
          <p:nvPr>
            <p:ph type="title"/>
          </p:nvPr>
        </p:nvSpPr>
        <p:spPr>
          <a:xfrm>
            <a:off x="457200" y="274638"/>
            <a:ext cx="8003232" cy="850106"/>
          </a:xfrm>
        </p:spPr>
        <p:txBody>
          <a:bodyPr>
            <a:normAutofit/>
          </a:bodyPr>
          <a:lstStyle/>
          <a:p>
            <a:r>
              <a:rPr lang="fi-FI" dirty="0"/>
              <a:t>KorsKu </a:t>
            </a:r>
            <a:r>
              <a:rPr lang="fi-FI" dirty="0" smtClean="0"/>
              <a:t>04-05</a:t>
            </a:r>
            <a:endParaRPr lang="fi-FI"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0"/>
            <a:ext cx="1410478" cy="12963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0934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6594" y="5903734"/>
            <a:ext cx="1944215" cy="972793"/>
          </a:xfrm>
          <a:prstGeom prst="rect">
            <a:avLst/>
          </a:prstGeom>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
            <a:ext cx="1554494" cy="1428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tsikko 1"/>
          <p:cNvSpPr>
            <a:spLocks noGrp="1"/>
          </p:cNvSpPr>
          <p:nvPr>
            <p:ph type="title"/>
          </p:nvPr>
        </p:nvSpPr>
        <p:spPr>
          <a:xfrm>
            <a:off x="467544" y="142883"/>
            <a:ext cx="8229600" cy="1143000"/>
          </a:xfrm>
        </p:spPr>
        <p:txBody>
          <a:bodyPr>
            <a:normAutofit/>
          </a:bodyPr>
          <a:lstStyle/>
          <a:p>
            <a:r>
              <a:rPr lang="fi-FI" dirty="0" smtClean="0"/>
              <a:t>KorsKu 04-05</a:t>
            </a:r>
            <a:endParaRPr lang="fi-FI" dirty="0"/>
          </a:p>
        </p:txBody>
      </p:sp>
      <p:sp>
        <p:nvSpPr>
          <p:cNvPr id="3" name="Sisällön paikkamerkki 2"/>
          <p:cNvSpPr>
            <a:spLocks noGrp="1"/>
          </p:cNvSpPr>
          <p:nvPr>
            <p:ph sz="half" idx="1"/>
          </p:nvPr>
        </p:nvSpPr>
        <p:spPr>
          <a:xfrm>
            <a:off x="395536" y="1196752"/>
            <a:ext cx="4100264" cy="5400600"/>
          </a:xfrm>
        </p:spPr>
        <p:txBody>
          <a:bodyPr>
            <a:normAutofit fontScale="55000" lnSpcReduction="20000"/>
          </a:bodyPr>
          <a:lstStyle/>
          <a:p>
            <a:pPr>
              <a:buNone/>
            </a:pPr>
            <a:r>
              <a:rPr lang="fi-FI" b="1" dirty="0" smtClean="0"/>
              <a:t>Jojot Janne Virtanen ja Sami Vuolle:</a:t>
            </a:r>
          </a:p>
          <a:p>
            <a:r>
              <a:rPr lang="fi-FI" dirty="0"/>
              <a:t>s</a:t>
            </a:r>
            <a:r>
              <a:rPr lang="fi-FI" dirty="0" smtClean="0"/>
              <a:t>opivat valmentajien kanssa peliajat (Janne)</a:t>
            </a:r>
          </a:p>
          <a:p>
            <a:r>
              <a:rPr lang="fi-FI" dirty="0"/>
              <a:t>s</a:t>
            </a:r>
            <a:r>
              <a:rPr lang="fi-FI" dirty="0" smtClean="0"/>
              <a:t>opivat kyydit, tytöt paikalle 45 minuuttia ennen kuin saliin pääsee, aktiivisuutta puolin ja toisin (Janne/Sami)</a:t>
            </a:r>
          </a:p>
          <a:p>
            <a:r>
              <a:rPr lang="fi-FI" dirty="0"/>
              <a:t>k</a:t>
            </a:r>
            <a:r>
              <a:rPr lang="fi-FI" dirty="0" smtClean="0"/>
              <a:t>erää ja jakaa Nimenhuudossa tyttöjen ja vanhempien yhteystiedot yms. </a:t>
            </a:r>
            <a:r>
              <a:rPr lang="fi-FI" dirty="0"/>
              <a:t>m</a:t>
            </a:r>
            <a:r>
              <a:rPr lang="fi-FI" dirty="0" smtClean="0"/>
              <a:t>ateriaalia. (Janne)</a:t>
            </a:r>
          </a:p>
          <a:p>
            <a:r>
              <a:rPr lang="fi-FI" dirty="0" smtClean="0"/>
              <a:t>2-3 toimitsijaa kotipeleihin (Janne) ja buffetti (Päivi)</a:t>
            </a:r>
          </a:p>
          <a:p>
            <a:r>
              <a:rPr lang="fi-FI" dirty="0"/>
              <a:t>h</a:t>
            </a:r>
            <a:r>
              <a:rPr lang="fi-FI" dirty="0" smtClean="0"/>
              <a:t>uolehtivat, että toimitsijoilla on tarvittavat välineet (Sami)</a:t>
            </a:r>
          </a:p>
          <a:p>
            <a:r>
              <a:rPr lang="fi-FI" b="1" dirty="0" smtClean="0"/>
              <a:t>ilmoittavat tapahtumista pelaajille ja vanhemmille Nimenhuudon kautta (Janne/Sami)</a:t>
            </a:r>
          </a:p>
          <a:p>
            <a:r>
              <a:rPr lang="fi-FI" dirty="0" smtClean="0"/>
              <a:t>Järjestää mahdolliset ruokailut turnauksissa/pelimatkoilla (Janne delegoi turnauksen huoltajalle)</a:t>
            </a:r>
          </a:p>
          <a:p>
            <a:r>
              <a:rPr lang="fi-FI" dirty="0" smtClean="0"/>
              <a:t>Tekee listat ja jakaa vastuutehtävät tapahtumiin (Janne/Sami)</a:t>
            </a:r>
          </a:p>
          <a:p>
            <a:r>
              <a:rPr lang="fi-FI" dirty="0" smtClean="0"/>
              <a:t>Päivittää pelitulokset basket hotelliin ja toimittaa alkuperäiset pöytäkirjat liittoon. (Janne)</a:t>
            </a:r>
          </a:p>
          <a:p>
            <a:r>
              <a:rPr lang="fi-FI" dirty="0" smtClean="0"/>
              <a:t>Toimii yhteyshenkilönä seuran, joukkueen ja valmentajien välillä sekä yhteyshenkilönä muihin saman ikäisten joukkueisiin. (Janne)</a:t>
            </a:r>
            <a:endParaRPr lang="fi-FI" dirty="0"/>
          </a:p>
        </p:txBody>
      </p:sp>
      <p:sp>
        <p:nvSpPr>
          <p:cNvPr id="4" name="Sisällön paikkamerkki 3"/>
          <p:cNvSpPr>
            <a:spLocks noGrp="1"/>
          </p:cNvSpPr>
          <p:nvPr>
            <p:ph sz="half" idx="2"/>
          </p:nvPr>
        </p:nvSpPr>
        <p:spPr>
          <a:xfrm>
            <a:off x="4644007" y="1196753"/>
            <a:ext cx="4002595" cy="4968552"/>
          </a:xfrm>
        </p:spPr>
        <p:txBody>
          <a:bodyPr>
            <a:normAutofit fontScale="55000" lnSpcReduction="20000"/>
          </a:bodyPr>
          <a:lstStyle/>
          <a:p>
            <a:pPr>
              <a:buNone/>
            </a:pPr>
            <a:r>
              <a:rPr lang="fi-FI" b="1" dirty="0" smtClean="0"/>
              <a:t>Vanhemmat:</a:t>
            </a:r>
          </a:p>
          <a:p>
            <a:r>
              <a:rPr lang="fi-FI" dirty="0" smtClean="0"/>
              <a:t>kannustus/”patistaminen” harjoituksiin, aktiivinen pelien seuraaminen</a:t>
            </a:r>
          </a:p>
          <a:p>
            <a:r>
              <a:rPr lang="fi-FI" dirty="0" smtClean="0"/>
              <a:t>Toimitsijatehtävät</a:t>
            </a:r>
            <a:endParaRPr lang="fi-FI" dirty="0"/>
          </a:p>
          <a:p>
            <a:r>
              <a:rPr lang="fi-FI" dirty="0" smtClean="0"/>
              <a:t>buffetti kotipeleihin</a:t>
            </a:r>
          </a:p>
          <a:p>
            <a:r>
              <a:rPr lang="fi-FI" dirty="0"/>
              <a:t>m</a:t>
            </a:r>
            <a:r>
              <a:rPr lang="fi-FI" dirty="0" smtClean="0"/>
              <a:t>usiikki kotipeleihin(?)</a:t>
            </a:r>
          </a:p>
          <a:p>
            <a:r>
              <a:rPr lang="fi-FI" dirty="0" smtClean="0"/>
              <a:t>Hoitaa kustannukset eräpäivään mennessä tai sopii maksujärjestelyistä jojon/Altin kanssa jos tarvetta.</a:t>
            </a:r>
          </a:p>
          <a:p>
            <a:pPr lvl="1"/>
            <a:r>
              <a:rPr lang="fi-FI" sz="2500" dirty="0" smtClean="0"/>
              <a:t>kausimaksu 125€+125€=250€, kattaa pelit ja harjoittelun 3 krt viikossa</a:t>
            </a:r>
          </a:p>
          <a:p>
            <a:pPr lvl="1"/>
            <a:r>
              <a:rPr lang="fi-FI" sz="2500" dirty="0" smtClean="0"/>
              <a:t>Lisenssi  + vakuutus</a:t>
            </a:r>
          </a:p>
          <a:p>
            <a:pPr lvl="2"/>
            <a:r>
              <a:rPr lang="fi-FI" sz="2500" dirty="0" smtClean="0"/>
              <a:t>2004: 58 eur + 20 eur</a:t>
            </a:r>
          </a:p>
          <a:p>
            <a:pPr lvl="2"/>
            <a:r>
              <a:rPr lang="fi-FI" sz="2500" dirty="0" smtClean="0"/>
              <a:t>2005: 37 eur + 10 eur</a:t>
            </a:r>
          </a:p>
          <a:p>
            <a:pPr lvl="1"/>
            <a:r>
              <a:rPr lang="fi-FI" sz="2500" dirty="0" smtClean="0"/>
              <a:t>omat varusteet</a:t>
            </a:r>
          </a:p>
          <a:p>
            <a:pPr lvl="1"/>
            <a:r>
              <a:rPr lang="fi-FI" sz="2500" dirty="0" smtClean="0"/>
              <a:t>mahdolliset turnausmaksut, jos osallistuu</a:t>
            </a:r>
          </a:p>
          <a:p>
            <a:r>
              <a:rPr lang="fi-FI" dirty="0" smtClean="0"/>
              <a:t>pari talkootapahtumaa</a:t>
            </a:r>
            <a:r>
              <a:rPr lang="fi-FI" b="1" dirty="0" smtClean="0"/>
              <a:t>, Vantaa Maraton su 12.10.2014 tärkein. </a:t>
            </a:r>
            <a:r>
              <a:rPr lang="fi-FI" b="1" u="sng" dirty="0" smtClean="0"/>
              <a:t>Varaa kalenteriin vapaaksi!</a:t>
            </a:r>
          </a:p>
          <a:p>
            <a:r>
              <a:rPr lang="fi-FI" dirty="0" smtClean="0"/>
              <a:t>jos haluatte ylimääräisten maksujen pienevän, on syytä miettiä erilaisia rahankeruumuotoja ja ”sponsoreita”</a:t>
            </a:r>
          </a:p>
          <a:p>
            <a:r>
              <a:rPr lang="fi-FI" dirty="0"/>
              <a:t>a</a:t>
            </a:r>
            <a:r>
              <a:rPr lang="fi-FI" dirty="0" smtClean="0"/>
              <a:t>ktiivinen ote ja maalaisjärki</a:t>
            </a:r>
          </a:p>
          <a:p>
            <a:endParaRPr lang="fi-FI" dirty="0" smtClean="0"/>
          </a:p>
          <a:p>
            <a:pPr>
              <a:buNone/>
            </a:pP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KorsKu 04-05</a:t>
            </a:r>
          </a:p>
        </p:txBody>
      </p:sp>
      <p:sp>
        <p:nvSpPr>
          <p:cNvPr id="3" name="Sisällön paikkamerkki 2"/>
          <p:cNvSpPr>
            <a:spLocks noGrp="1"/>
          </p:cNvSpPr>
          <p:nvPr>
            <p:ph sz="half" idx="1"/>
          </p:nvPr>
        </p:nvSpPr>
        <p:spPr/>
        <p:txBody>
          <a:bodyPr>
            <a:normAutofit fontScale="85000" lnSpcReduction="10000"/>
          </a:bodyPr>
          <a:lstStyle/>
          <a:p>
            <a:pPr>
              <a:buNone/>
            </a:pPr>
            <a:r>
              <a:rPr lang="fi-FI" b="1" dirty="0" smtClean="0"/>
              <a:t>Ottelut ja turnaukset:</a:t>
            </a:r>
          </a:p>
          <a:p>
            <a:r>
              <a:rPr lang="fi-FI" dirty="0" smtClean="0"/>
              <a:t>syksyllä osallistutaan  yhteen sarjaan ja jos joukkue kehittyy odotetusti, niin keväällä haemme kovempia haasteita kahdesta sarjasta</a:t>
            </a:r>
          </a:p>
          <a:p>
            <a:r>
              <a:rPr lang="fi-FI" dirty="0"/>
              <a:t>K</a:t>
            </a:r>
            <a:r>
              <a:rPr lang="fi-FI" dirty="0" smtClean="0"/>
              <a:t>aikki ilmoittautuvat nimenhuudossa kaikkiin peleihin heti (in/out) ja valmentaja nimeää max. 12 pelaajaa peliin viimeistään 3 päivää ennen peliä.</a:t>
            </a:r>
          </a:p>
        </p:txBody>
      </p:sp>
      <p:sp>
        <p:nvSpPr>
          <p:cNvPr id="4" name="Sisällön paikkamerkki 3"/>
          <p:cNvSpPr>
            <a:spLocks noGrp="1"/>
          </p:cNvSpPr>
          <p:nvPr>
            <p:ph sz="half" idx="2"/>
          </p:nvPr>
        </p:nvSpPr>
        <p:spPr/>
        <p:txBody>
          <a:bodyPr>
            <a:normAutofit fontScale="85000" lnSpcReduction="10000"/>
          </a:bodyPr>
          <a:lstStyle/>
          <a:p>
            <a:endParaRPr lang="fi-FI" sz="2900" dirty="0" smtClean="0"/>
          </a:p>
          <a:p>
            <a:r>
              <a:rPr lang="fi-FI" sz="2900" dirty="0" smtClean="0"/>
              <a:t>syksyn turnaukset</a:t>
            </a:r>
          </a:p>
          <a:p>
            <a:pPr>
              <a:buNone/>
            </a:pPr>
            <a:r>
              <a:rPr lang="fi-FI" sz="2900" dirty="0" smtClean="0"/>
              <a:t>ShipTek, Loimaa 20.-21.9</a:t>
            </a:r>
          </a:p>
          <a:p>
            <a:pPr>
              <a:buNone/>
            </a:pPr>
            <a:r>
              <a:rPr lang="fi-FI" sz="2900" dirty="0" smtClean="0"/>
              <a:t>Viro, Tallinna lokakuussa ? </a:t>
            </a:r>
            <a:r>
              <a:rPr lang="fi-FI" sz="2900" dirty="0" smtClean="0">
                <a:solidFill>
                  <a:srgbClr val="00B0F0"/>
                </a:solidFill>
              </a:rPr>
              <a:t>(Anu selvittää onko tätä)</a:t>
            </a:r>
          </a:p>
          <a:p>
            <a:pPr>
              <a:buNone/>
            </a:pPr>
            <a:r>
              <a:rPr lang="fi-FI" sz="2900" dirty="0" smtClean="0"/>
              <a:t>     </a:t>
            </a:r>
            <a:r>
              <a:rPr lang="fi-FI" sz="2900" b="1" dirty="0" smtClean="0"/>
              <a:t>Myös ilmoittautumiset näihin in/out mahd. pian. </a:t>
            </a:r>
          </a:p>
          <a:p>
            <a:r>
              <a:rPr lang="fi-FI" sz="2900" dirty="0" smtClean="0"/>
              <a:t>kevään turnauksia mietitään joulu-tammikuussa</a:t>
            </a:r>
            <a:endParaRPr lang="fi-FI" sz="2900" dirty="0"/>
          </a:p>
          <a:p>
            <a:pPr>
              <a:buNone/>
            </a:pPr>
            <a:endParaRPr lang="fi-FI"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0066" y="5517232"/>
            <a:ext cx="2679645" cy="1340768"/>
          </a:xfrm>
          <a:prstGeom prst="rect">
            <a:avLst/>
          </a:prstGeom>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3301" y="0"/>
            <a:ext cx="2047529" cy="1881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KorsKu </a:t>
            </a:r>
            <a:r>
              <a:rPr lang="fi-FI" dirty="0" smtClean="0"/>
              <a:t>T04-05 TÄRKEÄT PÄIVÄMÄÄRÄT</a:t>
            </a:r>
            <a:endParaRPr lang="fi-FI" dirty="0"/>
          </a:p>
        </p:txBody>
      </p:sp>
      <p:sp>
        <p:nvSpPr>
          <p:cNvPr id="3" name="Content Placeholder 2"/>
          <p:cNvSpPr>
            <a:spLocks noGrp="1"/>
          </p:cNvSpPr>
          <p:nvPr>
            <p:ph sz="half" idx="1"/>
          </p:nvPr>
        </p:nvSpPr>
        <p:spPr>
          <a:xfrm>
            <a:off x="457200" y="1600200"/>
            <a:ext cx="4038600" cy="4781128"/>
          </a:xfrm>
        </p:spPr>
        <p:txBody>
          <a:bodyPr>
            <a:normAutofit fontScale="77500" lnSpcReduction="20000"/>
          </a:bodyPr>
          <a:lstStyle/>
          <a:p>
            <a:pPr marL="0" indent="0">
              <a:buNone/>
            </a:pPr>
            <a:r>
              <a:rPr lang="fi-FI" dirty="0" smtClean="0"/>
              <a:t>Syksy 2014:</a:t>
            </a:r>
          </a:p>
          <a:p>
            <a:r>
              <a:rPr lang="fi-FI" dirty="0" smtClean="0"/>
              <a:t>Ilmoittautuminen sarjaan minit 1.9.14(-04) mikrot 15.09.14</a:t>
            </a:r>
            <a:r>
              <a:rPr lang="fi-FI" dirty="0"/>
              <a:t> </a:t>
            </a:r>
            <a:r>
              <a:rPr lang="fi-FI" dirty="0" smtClean="0"/>
              <a:t> (-05)</a:t>
            </a:r>
          </a:p>
          <a:p>
            <a:r>
              <a:rPr lang="fi-FI" dirty="0" smtClean="0"/>
              <a:t>Ilmoittautuminen Mieleinen turnaukseen nimenhuudossa 5.9. mennessä (Huom! 8.9.14 maksettava joukkuemaksu)</a:t>
            </a:r>
          </a:p>
          <a:p>
            <a:r>
              <a:rPr lang="fi-FI" dirty="0" smtClean="0"/>
              <a:t>Mikrojen sarja-avaustilaisuus +</a:t>
            </a:r>
            <a:r>
              <a:rPr lang="fi-FI" dirty="0"/>
              <a:t>toimitsija </a:t>
            </a:r>
            <a:r>
              <a:rPr lang="fi-FI" dirty="0" smtClean="0"/>
              <a:t>koulutus. </a:t>
            </a:r>
            <a:r>
              <a:rPr lang="fi-FI" dirty="0"/>
              <a:t>17.09.14</a:t>
            </a:r>
          </a:p>
          <a:p>
            <a:r>
              <a:rPr lang="fi-FI" dirty="0" smtClean="0"/>
              <a:t>Mieleinen turnaus, </a:t>
            </a:r>
            <a:r>
              <a:rPr lang="fi-FI" dirty="0"/>
              <a:t>Loimaa 20.-</a:t>
            </a:r>
            <a:r>
              <a:rPr lang="fi-FI" dirty="0" smtClean="0"/>
              <a:t>21.9.14</a:t>
            </a:r>
          </a:p>
          <a:p>
            <a:r>
              <a:rPr lang="fi-FI" dirty="0" smtClean="0"/>
              <a:t>Sarja pelit alkaa </a:t>
            </a:r>
            <a:r>
              <a:rPr lang="fi-FI" dirty="0"/>
              <a:t>06.10.14 </a:t>
            </a:r>
            <a:endParaRPr lang="fi-FI" dirty="0" smtClean="0"/>
          </a:p>
          <a:p>
            <a:r>
              <a:rPr lang="fi-FI" dirty="0" smtClean="0"/>
              <a:t>Vantaa Maraton 12.10.2014</a:t>
            </a:r>
          </a:p>
          <a:p>
            <a:r>
              <a:rPr lang="fi-FI" dirty="0"/>
              <a:t>Sarja pelit </a:t>
            </a:r>
            <a:r>
              <a:rPr lang="fi-FI" dirty="0" smtClean="0"/>
              <a:t>loppuu 14.12.14</a:t>
            </a:r>
            <a:endParaRPr lang="fi-FI" dirty="0"/>
          </a:p>
          <a:p>
            <a:endParaRPr lang="fi-FI" dirty="0"/>
          </a:p>
        </p:txBody>
      </p:sp>
      <p:sp>
        <p:nvSpPr>
          <p:cNvPr id="4" name="Content Placeholder 3"/>
          <p:cNvSpPr>
            <a:spLocks noGrp="1"/>
          </p:cNvSpPr>
          <p:nvPr>
            <p:ph sz="half" idx="2"/>
          </p:nvPr>
        </p:nvSpPr>
        <p:spPr/>
        <p:txBody>
          <a:bodyPr>
            <a:normAutofit fontScale="77500" lnSpcReduction="20000"/>
          </a:bodyPr>
          <a:lstStyle/>
          <a:p>
            <a:pPr marL="0" indent="0">
              <a:buNone/>
            </a:pPr>
            <a:r>
              <a:rPr lang="fi-FI" dirty="0" smtClean="0"/>
              <a:t>Kevät 2015</a:t>
            </a:r>
          </a:p>
          <a:p>
            <a:pPr marL="0" indent="0">
              <a:buNone/>
            </a:pPr>
            <a:endParaRPr lang="fi-FI" dirty="0"/>
          </a:p>
          <a:p>
            <a:pPr marL="0" indent="0">
              <a:buNone/>
            </a:pPr>
            <a:r>
              <a:rPr lang="fi-FI" dirty="0" smtClean="0"/>
              <a:t>(Päivitetään myöhemmin)</a:t>
            </a:r>
            <a:endParaRPr lang="fi-FI"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3191" b="4077"/>
          <a:stretch/>
        </p:blipFill>
        <p:spPr bwMode="auto">
          <a:xfrm>
            <a:off x="5148064" y="3212977"/>
            <a:ext cx="2816493" cy="2564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18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a:t>
            </a:r>
            <a:r>
              <a:rPr lang="fi-FI" dirty="0" smtClean="0"/>
              <a:t>arjavalinta</a:t>
            </a:r>
            <a:endParaRPr lang="fi-FI" dirty="0"/>
          </a:p>
        </p:txBody>
      </p:sp>
      <p:sp>
        <p:nvSpPr>
          <p:cNvPr id="3" name="Content Placeholder 2"/>
          <p:cNvSpPr>
            <a:spLocks noGrp="1"/>
          </p:cNvSpPr>
          <p:nvPr>
            <p:ph sz="half" idx="1"/>
          </p:nvPr>
        </p:nvSpPr>
        <p:spPr/>
        <p:txBody>
          <a:bodyPr>
            <a:normAutofit fontScale="77500" lnSpcReduction="20000"/>
          </a:bodyPr>
          <a:lstStyle/>
          <a:p>
            <a:r>
              <a:rPr lang="fi-FI" dirty="0"/>
              <a:t>Anu selvittää saako kaikki 04 syntyneet peliluvan pelata 05 2. divari sarjassa.</a:t>
            </a:r>
            <a:endParaRPr lang="fi-FI" dirty="0" smtClean="0"/>
          </a:p>
          <a:p>
            <a:endParaRPr lang="fi-FI" dirty="0"/>
          </a:p>
          <a:p>
            <a:r>
              <a:rPr lang="fi-FI" dirty="0" smtClean="0"/>
              <a:t>Minit (04)</a:t>
            </a:r>
            <a:r>
              <a:rPr lang="fi-FI" dirty="0"/>
              <a:t/>
            </a:r>
            <a:br>
              <a:rPr lang="fi-FI" dirty="0"/>
            </a:br>
            <a:r>
              <a:rPr lang="fi-FI" dirty="0"/>
              <a:t>sarjailmoittautuminen päättyy 01.09.14 </a:t>
            </a:r>
            <a:br>
              <a:rPr lang="fi-FI" dirty="0"/>
            </a:br>
            <a:r>
              <a:rPr lang="fi-FI" dirty="0"/>
              <a:t>avaustilaisuus (+toimitsija koulutus) 08.09.14 </a:t>
            </a:r>
            <a:br>
              <a:rPr lang="fi-FI" dirty="0"/>
            </a:br>
            <a:r>
              <a:rPr lang="fi-FI" dirty="0"/>
              <a:t>kotiotteluiden asetus 14.09.14 - 20.09.14 </a:t>
            </a:r>
            <a:br>
              <a:rPr lang="fi-FI" dirty="0"/>
            </a:br>
            <a:r>
              <a:rPr lang="fi-FI" dirty="0"/>
              <a:t>pelit pelataan 29.09.14 - 14.12.14 </a:t>
            </a:r>
            <a:br>
              <a:rPr lang="fi-FI" dirty="0"/>
            </a:br>
            <a:r>
              <a:rPr lang="fi-FI" dirty="0"/>
              <a:t/>
            </a:r>
            <a:br>
              <a:rPr lang="fi-FI" dirty="0"/>
            </a:br>
            <a:endParaRPr lang="fi-FI" dirty="0"/>
          </a:p>
          <a:p>
            <a:endParaRPr lang="fi-FI" dirty="0" smtClean="0"/>
          </a:p>
        </p:txBody>
      </p:sp>
      <p:sp>
        <p:nvSpPr>
          <p:cNvPr id="4" name="Content Placeholder 3"/>
          <p:cNvSpPr>
            <a:spLocks noGrp="1"/>
          </p:cNvSpPr>
          <p:nvPr>
            <p:ph sz="half" idx="2"/>
          </p:nvPr>
        </p:nvSpPr>
        <p:spPr/>
        <p:txBody>
          <a:bodyPr>
            <a:normAutofit fontScale="77500" lnSpcReduction="20000"/>
          </a:bodyPr>
          <a:lstStyle/>
          <a:p>
            <a:r>
              <a:rPr lang="fi-FI" dirty="0"/>
              <a:t>Mikrot </a:t>
            </a:r>
            <a:r>
              <a:rPr lang="fi-FI" dirty="0" smtClean="0"/>
              <a:t>(05)</a:t>
            </a:r>
            <a:r>
              <a:rPr lang="fi-FI" dirty="0"/>
              <a:t/>
            </a:r>
            <a:br>
              <a:rPr lang="fi-FI" dirty="0"/>
            </a:br>
            <a:r>
              <a:rPr lang="fi-FI" dirty="0"/>
              <a:t>sarjailmoittautuminen päättyy 15.09.14 </a:t>
            </a:r>
            <a:br>
              <a:rPr lang="fi-FI" dirty="0"/>
            </a:br>
            <a:r>
              <a:rPr lang="fi-FI" dirty="0"/>
              <a:t>avaustilaisuus (+toimitsija koulutus) 17.09.14 </a:t>
            </a:r>
            <a:br>
              <a:rPr lang="fi-FI" dirty="0"/>
            </a:br>
            <a:r>
              <a:rPr lang="fi-FI" dirty="0"/>
              <a:t>kotiotteluiden asetus 23.09.14 - 29.09.14 </a:t>
            </a:r>
            <a:br>
              <a:rPr lang="fi-FI" dirty="0"/>
            </a:br>
            <a:r>
              <a:rPr lang="fi-FI" dirty="0"/>
              <a:t>pelit pelataan 06.10.14 - 14.12.14</a:t>
            </a:r>
          </a:p>
          <a:p>
            <a:endParaRPr lang="fi-FI" dirty="0"/>
          </a:p>
        </p:txBody>
      </p:sp>
    </p:spTree>
    <p:extLst>
      <p:ext uri="{BB962C8B-B14F-4D97-AF65-F5344CB8AC3E}">
        <p14:creationId xmlns:p14="http://schemas.microsoft.com/office/powerpoint/2010/main" val="55484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685</Words>
  <Application>Microsoft Office PowerPoint</Application>
  <PresentationFormat>On-screen Show (4:3)</PresentationFormat>
  <Paragraphs>94</Paragraphs>
  <Slides>7</Slides>
  <Notes>0</Notes>
  <HiddenSlides>1</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Office-teema</vt:lpstr>
      <vt:lpstr>Vanhempainilta KorsKu T04-05  25.8.2014</vt:lpstr>
      <vt:lpstr>Vanhempainilta KorsKu 04-05 25.8.2014</vt:lpstr>
      <vt:lpstr>KorsKu 04-05</vt:lpstr>
      <vt:lpstr>KorsKu 04-05</vt:lpstr>
      <vt:lpstr>KorsKu 04-05</vt:lpstr>
      <vt:lpstr>KorsKu T04-05 TÄRKEÄT PÄIVÄMÄÄRÄT</vt:lpstr>
      <vt:lpstr>Sarjavalinta</vt:lpstr>
    </vt:vector>
  </TitlesOfParts>
  <Company>Nurmijärven Kunta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KorsKu, tytöt 99/00</dc:title>
  <dc:creator>kkaoppilas</dc:creator>
  <cp:lastModifiedBy>Varis, Anu (GE Healthcare)</cp:lastModifiedBy>
  <cp:revision>126</cp:revision>
  <dcterms:created xsi:type="dcterms:W3CDTF">2012-08-27T11:03:23Z</dcterms:created>
  <dcterms:modified xsi:type="dcterms:W3CDTF">2014-08-26T07:36:42Z</dcterms:modified>
</cp:coreProperties>
</file>